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714" r:id="rId2"/>
    <p:sldId id="729" r:id="rId3"/>
    <p:sldId id="700" r:id="rId4"/>
    <p:sldId id="720" r:id="rId5"/>
    <p:sldId id="731" r:id="rId6"/>
    <p:sldId id="457" r:id="rId7"/>
    <p:sldId id="730" r:id="rId8"/>
    <p:sldId id="734" r:id="rId9"/>
    <p:sldId id="701" r:id="rId10"/>
    <p:sldId id="386" r:id="rId11"/>
    <p:sldId id="602" r:id="rId12"/>
    <p:sldId id="633" r:id="rId13"/>
    <p:sldId id="735" r:id="rId14"/>
    <p:sldId id="724" r:id="rId15"/>
    <p:sldId id="736" r:id="rId16"/>
    <p:sldId id="702" r:id="rId17"/>
    <p:sldId id="567" r:id="rId18"/>
    <p:sldId id="704" r:id="rId19"/>
    <p:sldId id="705" r:id="rId20"/>
    <p:sldId id="706" r:id="rId21"/>
    <p:sldId id="707" r:id="rId22"/>
    <p:sldId id="568" r:id="rId23"/>
    <p:sldId id="570" r:id="rId24"/>
    <p:sldId id="585" r:id="rId25"/>
    <p:sldId id="709" r:id="rId26"/>
    <p:sldId id="710" r:id="rId27"/>
    <p:sldId id="591" r:id="rId28"/>
    <p:sldId id="711" r:id="rId29"/>
    <p:sldId id="594" r:id="rId30"/>
    <p:sldId id="715" r:id="rId31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00"/>
    <a:srgbClr val="415463"/>
    <a:srgbClr val="EA8010"/>
    <a:srgbClr val="231F20"/>
    <a:srgbClr val="91BA5B"/>
    <a:srgbClr val="A6A6A6"/>
    <a:srgbClr val="5B9BD5"/>
    <a:srgbClr val="A9D18E"/>
    <a:srgbClr val="FFC0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46" autoAdjust="0"/>
    <p:restoredTop sz="94662" autoAdjust="0"/>
  </p:normalViewPr>
  <p:slideViewPr>
    <p:cSldViewPr snapToGrid="0">
      <p:cViewPr varScale="1">
        <p:scale>
          <a:sx n="76" d="100"/>
          <a:sy n="76" d="100"/>
        </p:scale>
        <p:origin x="-450" y="-102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17-10-27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17-10-27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17-10-27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17-10-27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26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华宇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物流合作预案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2.1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b="1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预付无门槛</a:t>
            </a:r>
            <a:r>
              <a:rPr lang="zh-CN" altLang="en-US" sz="1800" b="1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28" y="3609"/>
              <a:ext cx="245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9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2.2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1921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SAAS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2.3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步骤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后，账户里会获取对应的使用额度；发票可以不定时、不定额、随时申请，邮寄费用及开票税点，均由西航石化承担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微信公众号</a:t>
            </a:r>
            <a:r>
              <a:rPr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后使用加油扫码支付</a:t>
            </a:r>
            <a:endParaRPr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、优惠条件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.项目合作优势及合作流程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67631" y="3770630"/>
            <a:ext cx="534098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03. 合作具体实施方案</a:t>
            </a:r>
            <a:endParaRPr lang="zh-CN" altLang="en-US" dirty="0"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67631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71298" y="1762177"/>
            <a:ext cx="4370705" cy="97155"/>
            <a:chOff x="10350" y="2715"/>
            <a:chExt cx="6883" cy="663"/>
          </a:xfrm>
        </p:grpSpPr>
        <p:sp>
          <p:nvSpPr>
            <p:cNvPr id="11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6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合作具体实施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方案</a:t>
            </a:r>
            <a:endParaRPr lang="zh-CN" altLang="en-US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华宇物流项目落地实施方案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5350475" y="3397236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5475088" y="17498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345866" y="213944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配送服务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5324891" y="4287254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数据服务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5461846" y="303517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332624" y="3424749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发票服务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6809306" y="2132051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通过系统预约或协议预约，定点配送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6809867" y="3431164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按照企业需要按时实额开发票并邮寄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6824232" y="4698120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使用企业用油管理平台提供加油数据服务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95820" y="1932836"/>
            <a:ext cx="4026284" cy="369332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9130" y="1932835"/>
            <a:ext cx="420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Step1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：</a:t>
            </a:r>
            <a:r>
              <a:rPr kumimoji="1"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首个试点服务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城市 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---- 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天津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6" y="3860682"/>
            <a:ext cx="3756411" cy="242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圆角矩形 19"/>
          <p:cNvSpPr/>
          <p:nvPr/>
        </p:nvSpPr>
        <p:spPr>
          <a:xfrm>
            <a:off x="595819" y="2584188"/>
            <a:ext cx="4026285" cy="329638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4"/>
          <p:cNvSpPr txBox="1"/>
          <p:nvPr/>
        </p:nvSpPr>
        <p:spPr>
          <a:xfrm>
            <a:off x="649130" y="2584187"/>
            <a:ext cx="408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Step2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：服务覆盖主流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70%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以上车辆</a:t>
            </a:r>
            <a:endParaRPr kumimoji="1" lang="zh-CN" altLang="en-US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97908" y="3250154"/>
            <a:ext cx="4024196" cy="339488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4"/>
          <p:cNvSpPr txBox="1"/>
          <p:nvPr/>
        </p:nvSpPr>
        <p:spPr>
          <a:xfrm>
            <a:off x="663743" y="3250153"/>
            <a:ext cx="397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Step3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：服务覆盖全国</a:t>
            </a:r>
            <a:r>
              <a:rPr kumimoji="1" lang="en-US" altLang="zh-CN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100%</a:t>
            </a:r>
            <a:r>
              <a:rPr kumimoji="1"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的车辆</a:t>
            </a:r>
            <a:endParaRPr kumimoji="1" lang="zh-CN" altLang="en-US" b="1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87987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.项目合作优势及合作流程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67631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合作具体实施方案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80157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04. 产品介绍</a:t>
            </a:r>
            <a:endParaRPr lang="zh-CN" altLang="en-US" dirty="0"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71298" y="1762177"/>
            <a:ext cx="4370705" cy="97155"/>
            <a:chOff x="10350" y="2715"/>
            <a:chExt cx="6883" cy="663"/>
          </a:xfrm>
        </p:grpSpPr>
        <p:sp>
          <p:nvSpPr>
            <p:cNvPr id="11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6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87987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.项目合作优势及合作流程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80157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合作具体实施方案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92683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7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4.5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登录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84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应用市场下载西航石化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APP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65" y="3397539"/>
            <a:ext cx="1631429" cy="15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管理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4.10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4.11</a:t>
            </a:r>
            <a:r>
              <a:rPr 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华宇物流，我们竭诚为您服务！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42011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加油服务的平台型互联网企业，专为物流企业、大型车队提供用油管理解决方案，通过帮助企业、车队对接炼厂、超大型贸易商来节省企业用油成本，同时，为企业提供免费的用油管理平台，极大的提升了企业的用油管理效率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路石科技主要为客户提供用油管理系统及技术支持，目前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与腾讯、支付宝、中国银联、中国外运、千方物流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丰润钢厂物流、攀钢集团、长安民生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河北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山东、广东、重庆、天津、厦门、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四川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供油系统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，同时在全国</a:t>
            </a:r>
            <a:r>
              <a:rPr lang="en-US"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17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个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城市建立了销售服务网点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00310" y="5901084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11823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加油数据搜集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66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1.3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车辆数万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辆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9"/>
            <a:ext cx="2889250" cy="952399"/>
            <a:chOff x="1438275" y="5315696"/>
            <a:chExt cx="2889837" cy="952261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19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超过</a:t>
              </a:r>
              <a:r>
                <a:rPr lang="en-US" altLang="zh-CN" sz="1400" b="1" dirty="0" smtClean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3000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预约加油订单，客单价约</a:t>
              </a:r>
              <a:r>
                <a:rPr lang="en-US" altLang="zh-CN" sz="1400" b="1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预约订单：微信公众号预约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</a:t>
              </a:r>
              <a:r>
                <a:rPr lang="zh-CN" altLang="en-US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54307"/>
            <a:chOff x="8396712" y="3445855"/>
            <a:chExt cx="3136454" cy="954560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465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伴</a:t>
              </a:r>
            </a:p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3"/>
            <a:ext cx="2724150" cy="736958"/>
            <a:chOff x="7849557" y="5315696"/>
            <a:chExt cx="2723604" cy="736852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与中石油中石化北京集团公司合作，每月直采</a:t>
              </a:r>
              <a:r>
                <a:rPr lang="en-US" altLang="zh-CN" sz="1400" b="1" dirty="0" smtClean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20000</a:t>
              </a:r>
              <a:r>
                <a:rPr lang="zh-CN" altLang="en-US" sz="1400" b="1" dirty="0" smtClean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吨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7236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上游集采：中石油</a:t>
              </a:r>
              <a:r>
                <a:rPr lang="en-US" altLang="zh-CN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中石化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上游集采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1.4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29429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294294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2694098"/>
            <a:ext cx="3536192" cy="2042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4749351"/>
            <a:ext cx="3536192" cy="18583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4471793"/>
            <a:ext cx="6927798" cy="21359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3" y="1438682"/>
            <a:ext cx="3536192" cy="10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9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01.公司及模式介绍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42262" y="322556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02.项目合作优势及合作流程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合作具体实施方案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71298" y="1762177"/>
            <a:ext cx="4370705" cy="97155"/>
            <a:chOff x="10350" y="2715"/>
            <a:chExt cx="6883" cy="663"/>
          </a:xfrm>
        </p:grpSpPr>
        <p:sp>
          <p:nvSpPr>
            <p:cNvPr id="11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7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项目合作优势及合作流程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1524</Words>
  <Application>Microsoft Office PowerPoint</Application>
  <PresentationFormat>自定义</PresentationFormat>
  <Paragraphs>213</Paragraphs>
  <Slides>30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kennyxu(徐铮)</cp:lastModifiedBy>
  <cp:revision>438</cp:revision>
  <dcterms:created xsi:type="dcterms:W3CDTF">2015-12-02T02:04:00Z</dcterms:created>
  <dcterms:modified xsi:type="dcterms:W3CDTF">2017-10-27T09:53:22Z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